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0F36F3-7D15-411F-B6A2-8D36708564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8BA204-9E95-44D8-89E6-F870E7D3D4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EFA10E-0C5E-44C8-ADCD-579ABA4B3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9B3A1C-6007-4A4A-8A20-16D9AF05E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DE480-8932-4685-9DBB-9EDC178B3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73793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9F062-9984-428D-91AC-6199293D8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ED0647-E490-440A-BD56-EE4DDFB626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DED8A0-6CF4-4987-8E4F-94450E9A6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961718-8824-4329-BACE-9AF4D1EAB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4B9971-D425-4721-81B6-8D71B6AC8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90770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AC5467-2D52-4636-A183-593883C7A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49B974-1A19-406F-AA09-FF09F8B7C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2D6C72-8A57-4A30-A713-99D563B1A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69A586-2914-4629-B4FB-53CC605C1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FE6A2C-3141-4DB5-AC36-9AEA00A6C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34734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A84FD-B623-4685-8F1D-FDBE9D00E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2C16D6-85D7-4145-8E92-724F99D674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6FB732-EC62-4DF6-AFFE-4E088A73D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D1A55E-3A73-4CDF-9462-39E661110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C56EF9-3222-40F6-8190-07195C0A0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B17287-D801-4B90-B02F-BE5C259F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61176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A4C44-57C4-4821-B996-C118D684C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66A353-D852-4FD7-8BF4-5FCC624C2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0841EA-DFB8-4E0B-B75D-0F0D4B511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3DC470C-3875-4956-A7A4-70A4F061A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E6E45CA-1A08-42F1-920E-14143412C4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A80DD9F-9BF3-4CD6-B11E-EE5688E73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814700E-53AF-49DB-88D7-8649F92AA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47BD1A8-08D9-4DEF-BF3A-28A31F1F1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5290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2D2EC-2E21-44EF-8730-D669AC557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C68C4BF-1F71-4F27-8C77-DBD3DD982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8344F0C-A1E2-4B39-B641-A8AC8B473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BF5B982-F0D3-4212-8E49-0EE640959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3753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735CBD-A0F7-4D28-A422-C5B93941C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F8368C0-0992-444D-B865-752BEF31F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FB6230F-DB4F-4573-9B7D-9398A90D4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35523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0CC83-60AE-4C4A-B746-725BDC581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A77028-DCA5-402E-A07E-88EA4E80B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6DC82F-E470-4010-BEF2-95FA64008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E65A30-B754-4032-977E-9AAE6E749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A6326D-BFE0-4B85-8423-2E49751FA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5EC673-C267-471F-B3E4-01FAA873A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2126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BAE77-831A-4346-A179-9E761A670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F8A351E-BF19-4AE1-A3F4-B16076C904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6348422-6497-4098-BBE4-86542D84C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0EBE80-ACC5-4BFB-95F9-0E192E693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BA5257-9A4A-4547-A030-1385FBD9D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6F9EB3-94AC-42BE-8C6A-865047EB6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69759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16D19-35A4-4EF5-8D56-67A493418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1E5946-8DC1-4C78-8B51-0B8A7CB101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0A2846-8129-470F-9522-2773043B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802627-F00C-4626-BF6F-DCD779507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729E86-CA06-4E7B-B1B9-38DCB579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44514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24EA9CB-1C5B-4FEE-A62A-FAD6A0E6EC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6B329BF-2A0A-4C7F-8391-FAE87151D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6E2BA9-D8EB-4A62-ACE0-5107B94E6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69808E-540B-4305-8810-02E8C5DBF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682520-903D-465A-B6B7-E04E23A58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85904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0AE12B7-FAAD-4184-B5D5-26F0C0AD8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585089-FF6E-49F8-A2BB-C7D5453702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826099-820E-4ADC-9E7F-3DA258FDD9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7A34C-A6EF-43B9-B07D-39A6925D1E70}" type="datetimeFigureOut">
              <a:rPr lang="fr-BE" smtClean="0"/>
              <a:t>16-11-23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A916A4-EB26-45E4-AA30-460FC604F1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F80489-20B7-4020-BB7F-5729319DBB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41231-34BF-400A-8B28-310774172BF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6890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llien-bourry.be/" TargetMode="External"/><Relationship Id="rId2" Type="http://schemas.openxmlformats.org/officeDocument/2006/relationships/hyperlink" Target="mailto:joachimbourry@mallien-bourry.b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54BF26-D686-4887-A0EA-C1BF55881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BE" dirty="0"/>
              <a:t>CODE DES SOCIETES ET DES ASSOCIATIONS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FA3DEE-E6EB-4FF8-AEDD-6A244AB38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602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1C57A-F24D-46F4-8A17-CDECCCBC4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I. TEXTE LEGISLATIF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1B5E88-9E85-4EED-8B5F-906FDE629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  <a:p>
            <a:r>
              <a:rPr lang="fr-BE" dirty="0"/>
              <a:t>Ancien: Code des Sociétés du 07/05/99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Nouveau : Loi du 23/03/19 - Code des Sociétés et des Associations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E6EE373-DB9A-4924-B7F7-2C9919B76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638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E71D9-5BC9-40AA-B75F-4575B4F90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II. OBJECTIFS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40A190-7291-4241-8F46-704BCAA73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  <a:p>
            <a:r>
              <a:rPr lang="fr-BE" dirty="0"/>
              <a:t>Simplification, flexibilité, lisibilité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Adaptation aux évolutions européennes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C63E868-6CA7-431B-A65E-2FBE34D01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61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15308-896F-4FBB-98CE-454DF7E18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III. FORMES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71FBC4-5700-475B-B201-40A9FE3E4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  <a:p>
            <a:r>
              <a:rPr lang="fr-BE" dirty="0"/>
              <a:t>ASBL &amp; Fondations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Société simple, Société coopérative, Société anonyme, Société à responsabilité limitée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4638829-DF66-4660-B3A2-29AD51A69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643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6BAD3-02F2-4897-8390-A9B8466BB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IV. SRL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1ACE19-21B0-42D6-ABB3-6A0495A33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/>
              <a:t>Plus de SPRL(U)/(S)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Capital social supprimé </a:t>
            </a:r>
          </a:p>
          <a:p>
            <a:pPr marL="0" indent="0">
              <a:buNone/>
            </a:pPr>
            <a:r>
              <a:rPr lang="fr-BE" dirty="0"/>
              <a:t>   Remplacé par Capitaux propres suffisants (Plan financier)</a:t>
            </a:r>
          </a:p>
          <a:p>
            <a:pPr marL="0" indent="0">
              <a:buNone/>
            </a:pPr>
            <a:r>
              <a:rPr lang="fr-BE" dirty="0"/>
              <a:t>	-&gt; Risques de sous-capitalisation / Garanties créanciers	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Dividendes : Test d’actif net et de liquidité</a:t>
            </a:r>
          </a:p>
          <a:p>
            <a:pPr marL="0" indent="0">
              <a:buNone/>
            </a:pPr>
            <a:endParaRPr lang="fr-BE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FCE7FE7-A2E6-4358-BC7B-E4EC13FA9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019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B58758-495B-4DFB-B361-7CD453351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V. RESPONSABILITE DES ADMINISTRATEURS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3565AF-2017-4860-B47E-7BC6B0D68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/>
              <a:t>Responsabilité plafonnée selon le volume et la taille de l’entreprise: de min. 125.000€ à max. 12 millions €</a:t>
            </a:r>
          </a:p>
          <a:p>
            <a:r>
              <a:rPr lang="fr-BE" dirty="0"/>
              <a:t>Par fait ou ensemble de faits – Quel que soit le nombre d’administrateurs – Tant vis-à-vis de la société que des tiers</a:t>
            </a:r>
          </a:p>
          <a:p>
            <a:r>
              <a:rPr lang="fr-BE" dirty="0"/>
              <a:t>Pour Faute légère accidentelle</a:t>
            </a:r>
          </a:p>
          <a:p>
            <a:r>
              <a:rPr lang="fr-BE" dirty="0"/>
              <a:t>Sont exclus : Fautes légères répétitives - Fautes graves - Intention frauduleuse - Cotisations sociales, TVA et précompte professionnel</a:t>
            </a:r>
          </a:p>
          <a:p>
            <a:r>
              <a:rPr lang="fr-BE" dirty="0"/>
              <a:t>Fautes des administrateurs élargie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62E09BC-14F4-4FC1-892E-82AF4308B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29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827C8-769A-4ADA-8009-43DF5D23E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VI. DROITS DE VOTE ET ACTIONS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C98600-FCD8-4299-97FB-F91FC9F5B9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/>
              <a:t>Statuts peuvent prévoir que les actions soient librement transmissibles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Possibilité de sortir du principe 1 action – 1 voix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Obligations convertibles en actions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Exclusion associés à charge du patrimoine de la société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EB9D00F-D48F-4F96-BE19-AC090C884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64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6B05A-B079-4CB1-B897-920A1F880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VII. SIEGE STATUTAIRE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B16256-74A3-46CF-94FA-C3EC7AE85F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BE" dirty="0"/>
          </a:p>
          <a:p>
            <a:pPr marL="0" indent="0">
              <a:buNone/>
            </a:pPr>
            <a:r>
              <a:rPr lang="fr-BE" dirty="0"/>
              <a:t>Peut être différent du siège réel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273B11D-2169-4D03-901C-44BFC7187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7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95312-321B-45BA-8ED0-9EA96D607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VIII. EMPLOI DES LANGUES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C2F51C-A5CE-4BCB-BD7F-B1CA4CB08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  <a:p>
            <a:r>
              <a:rPr lang="fr-BE" dirty="0"/>
              <a:t>Pièces administration : Nl, Fr, Al, An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Statuts et modifications statuts : langue officielle tribunal de l’entreprise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84E16E3-61BC-48E3-80D2-B9DE771B2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06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92AC2A-FF08-4576-B9E1-DBF2DAEC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IX. ENTREE EN VIGUEUR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76E801-4A64-4754-8D0C-4877D8D58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  <a:p>
            <a:r>
              <a:rPr lang="fr-BE" dirty="0"/>
              <a:t>01/05/19 : Nouvelles entreprises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01/01/20 : Dispositions obligatoires</a:t>
            </a:r>
          </a:p>
          <a:p>
            <a:endParaRPr lang="fr-BE" dirty="0"/>
          </a:p>
          <a:p>
            <a:r>
              <a:rPr lang="fr-BE" dirty="0"/>
              <a:t>Prochaine modification des statuts : dispositions supplémentaires</a:t>
            </a:r>
          </a:p>
          <a:p>
            <a:pPr marL="0" indent="0">
              <a:buNone/>
            </a:pPr>
            <a:endParaRPr lang="fr-BE" dirty="0"/>
          </a:p>
          <a:p>
            <a:r>
              <a:rPr lang="fr-BE" dirty="0"/>
              <a:t>Au plus tard 31/12/23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B35901D-CCBF-4927-A534-E66ED79DD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01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99E162-9CC2-45F8-937E-437015923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MERCI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951A18-2B57-4968-8711-A351B25693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136467" cy="4351338"/>
          </a:xfrm>
        </p:spPr>
        <p:txBody>
          <a:bodyPr/>
          <a:lstStyle/>
          <a:p>
            <a:pPr marL="0" indent="0" algn="r">
              <a:buNone/>
            </a:pPr>
            <a:r>
              <a:rPr lang="fr-BE" dirty="0"/>
              <a:t>Joachim BOURRY</a:t>
            </a:r>
          </a:p>
          <a:p>
            <a:pPr marL="0" indent="0" algn="r">
              <a:buNone/>
            </a:pPr>
            <a:r>
              <a:rPr lang="fr-BE" dirty="0"/>
              <a:t>Rue des Cottages 88</a:t>
            </a:r>
          </a:p>
          <a:p>
            <a:pPr marL="0" indent="0" algn="r">
              <a:buNone/>
            </a:pPr>
            <a:r>
              <a:rPr lang="fr-BE" dirty="0"/>
              <a:t>B-1180 BRUXELLES (Uccle)</a:t>
            </a:r>
          </a:p>
          <a:p>
            <a:pPr marL="0" indent="0" algn="r">
              <a:buNone/>
            </a:pPr>
            <a:r>
              <a:rPr lang="fr-BE" dirty="0"/>
              <a:t>Tel. 02/669.10.60</a:t>
            </a:r>
          </a:p>
          <a:p>
            <a:pPr marL="0" indent="0" algn="r">
              <a:buNone/>
            </a:pPr>
            <a:r>
              <a:rPr lang="fr-BE" dirty="0"/>
              <a:t>Fax. 02/669.10.61</a:t>
            </a:r>
          </a:p>
          <a:p>
            <a:pPr marL="0" indent="0" algn="r">
              <a:buNone/>
            </a:pPr>
            <a:r>
              <a:rPr lang="fr-BE" dirty="0">
                <a:hlinkClick r:id="rId2"/>
              </a:rPr>
              <a:t>joachimbourry@mallien-bourry.be</a:t>
            </a:r>
            <a:endParaRPr lang="fr-BE" dirty="0"/>
          </a:p>
          <a:p>
            <a:pPr marL="0" indent="0" algn="r">
              <a:buNone/>
            </a:pPr>
            <a:r>
              <a:rPr lang="fr-BE" dirty="0">
                <a:hlinkClick r:id="rId3"/>
              </a:rPr>
              <a:t>www.mallien-bourry.be</a:t>
            </a:r>
            <a:endParaRPr lang="fr-BE" dirty="0"/>
          </a:p>
          <a:p>
            <a:pPr marL="0" indent="0" algn="r">
              <a:buNone/>
            </a:pPr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F90223A-27D3-454A-8021-FB658C5110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10" y="5349875"/>
            <a:ext cx="2071116" cy="133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6196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304</Words>
  <Application>Microsoft Office PowerPoint</Application>
  <PresentationFormat>Grand écran</PresentationFormat>
  <Paragraphs>63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Thème Office</vt:lpstr>
      <vt:lpstr>CODE DES SOCIETES ET DES ASSOCIATIONS</vt:lpstr>
      <vt:lpstr>I. TEXTE LEGISLATIF</vt:lpstr>
      <vt:lpstr>II. OBJECTIFS</vt:lpstr>
      <vt:lpstr>III. FORMES</vt:lpstr>
      <vt:lpstr>IV. SRL</vt:lpstr>
      <vt:lpstr>V. RESPONSABILITE DES ADMINISTRATEURS</vt:lpstr>
      <vt:lpstr>VI. DROITS DE VOTE ET ACTIONS</vt:lpstr>
      <vt:lpstr>VII. SIEGE STATUTAIRE</vt:lpstr>
      <vt:lpstr>VIII. EMPLOI DES LANGUES</vt:lpstr>
      <vt:lpstr>IX. ENTREE EN VIGUEUR</vt:lpstr>
      <vt:lpstr>MERCI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CODE DES SOCIETES ET DES ASSOCIATIONS</dc:title>
  <dc:creator>Joachim Bourry</dc:creator>
  <cp:lastModifiedBy>BOURRY Joachim</cp:lastModifiedBy>
  <cp:revision>6</cp:revision>
  <dcterms:created xsi:type="dcterms:W3CDTF">2019-05-08T08:42:39Z</dcterms:created>
  <dcterms:modified xsi:type="dcterms:W3CDTF">2023-11-16T08:19:36Z</dcterms:modified>
</cp:coreProperties>
</file>